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A63C60-5AA3-4A9A-AC15-ED6718422FB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DBD744-43BE-4876-ABBA-33839E591E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4896544" cy="31683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Сказочное путешествие к </a:t>
            </a:r>
            <a:r>
              <a:rPr lang="ru-RU" b="1" i="1" smtClean="0">
                <a:solidFill>
                  <a:schemeClr val="tx1"/>
                </a:solidFill>
              </a:rPr>
              <a:t>Деду </a:t>
            </a:r>
            <a:r>
              <a:rPr lang="ru-RU" b="1" i="1" smtClean="0">
                <a:solidFill>
                  <a:schemeClr val="tx1"/>
                </a:solidFill>
              </a:rPr>
              <a:t>Морозу </a:t>
            </a:r>
            <a:r>
              <a:rPr lang="ru-RU" b="1" i="1" dirty="0" smtClean="0">
                <a:solidFill>
                  <a:schemeClr val="tx1"/>
                </a:solidFill>
              </a:rPr>
              <a:t>и его друзьям.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58492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2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600400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276872"/>
            <a:ext cx="3679700" cy="4151637"/>
          </a:xfrm>
        </p:spPr>
      </p:pic>
      <p:sp>
        <p:nvSpPr>
          <p:cNvPr id="2" name="TextBox 1"/>
          <p:cNvSpPr txBox="1"/>
          <p:nvPr/>
        </p:nvSpPr>
        <p:spPr>
          <a:xfrm>
            <a:off x="539552" y="616332"/>
            <a:ext cx="822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Праздничная программа в ДК «Юбилейный»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8960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826768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32856"/>
            <a:ext cx="3822700" cy="4104456"/>
          </a:xfrm>
        </p:spPr>
      </p:pic>
    </p:spTree>
    <p:extLst>
      <p:ext uri="{BB962C8B-B14F-4D97-AF65-F5344CB8AC3E}">
        <p14:creationId xmlns:p14="http://schemas.microsoft.com/office/powerpoint/2010/main" val="78632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771800" y="548680"/>
            <a:ext cx="3600400" cy="75434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Встреча с Тигрулей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826768" cy="39604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04864"/>
            <a:ext cx="3959423" cy="4248472"/>
          </a:xfrm>
        </p:spPr>
      </p:pic>
    </p:spTree>
    <p:extLst>
      <p:ext uri="{BB962C8B-B14F-4D97-AF65-F5344CB8AC3E}">
        <p14:creationId xmlns:p14="http://schemas.microsoft.com/office/powerpoint/2010/main" val="175870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Поиграй со мной дружок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16424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3822700" cy="4032448"/>
          </a:xfrm>
        </p:spPr>
      </p:pic>
    </p:spTree>
    <p:extLst>
      <p:ext uri="{BB962C8B-B14F-4D97-AF65-F5344CB8AC3E}">
        <p14:creationId xmlns:p14="http://schemas.microsoft.com/office/powerpoint/2010/main" val="173368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Раз, Два, Три елочка гори!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744416" cy="41044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3"/>
            <a:ext cx="3822700" cy="4029681"/>
          </a:xfrm>
        </p:spPr>
      </p:pic>
    </p:spTree>
    <p:extLst>
      <p:ext uri="{BB962C8B-B14F-4D97-AF65-F5344CB8AC3E}">
        <p14:creationId xmlns:p14="http://schemas.microsoft.com/office/powerpoint/2010/main" val="397196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Расскажи, дружок стишок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1"/>
            <a:ext cx="3813511" cy="38164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3822700" cy="4032448"/>
          </a:xfrm>
        </p:spPr>
      </p:pic>
    </p:spTree>
    <p:extLst>
      <p:ext uri="{BB962C8B-B14F-4D97-AF65-F5344CB8AC3E}">
        <p14:creationId xmlns:p14="http://schemas.microsoft.com/office/powerpoint/2010/main" val="425179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Сказку в нашу жизнь  принес,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Славный  добрый Дед Мороз.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Знают тебя все на свете,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Даже крошечные  дети.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988840"/>
            <a:ext cx="6413050" cy="4464496"/>
          </a:xfrm>
        </p:spPr>
      </p:pic>
    </p:spTree>
    <p:extLst>
      <p:ext uri="{BB962C8B-B14F-4D97-AF65-F5344CB8AC3E}">
        <p14:creationId xmlns:p14="http://schemas.microsoft.com/office/powerpoint/2010/main" val="805561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41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Candara</vt:lpstr>
      <vt:lpstr>Symbol</vt:lpstr>
      <vt:lpstr>Волна</vt:lpstr>
      <vt:lpstr>Сказочное путешествие к Деду Морозу и его друзьям. </vt:lpstr>
      <vt:lpstr>Презентация PowerPoint</vt:lpstr>
      <vt:lpstr>Презентация PowerPoint</vt:lpstr>
      <vt:lpstr>Встреча с Тигрулей</vt:lpstr>
      <vt:lpstr>Поиграй со мной дружок</vt:lpstr>
      <vt:lpstr>Раз, Два, Три елочка гори!</vt:lpstr>
      <vt:lpstr>Расскажи, дружок стишок</vt:lpstr>
      <vt:lpstr>Сказку в нашу жизнь  принес, Славный  добрый Дед Мороз. Знают тебя все на свете, Даже крошечные  дети.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Деда Мороза</dc:title>
  <dc:creator>User</dc:creator>
  <cp:lastModifiedBy>Пользователь</cp:lastModifiedBy>
  <cp:revision>9</cp:revision>
  <dcterms:created xsi:type="dcterms:W3CDTF">2022-01-20T14:28:34Z</dcterms:created>
  <dcterms:modified xsi:type="dcterms:W3CDTF">2022-01-26T16:41:46Z</dcterms:modified>
</cp:coreProperties>
</file>