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0" r:id="rId4"/>
    <p:sldId id="261" r:id="rId5"/>
    <p:sldId id="265" r:id="rId6"/>
    <p:sldId id="267" r:id="rId7"/>
    <p:sldId id="268" r:id="rId8"/>
    <p:sldId id="269" r:id="rId9"/>
    <p:sldId id="282" r:id="rId10"/>
    <p:sldId id="270" r:id="rId11"/>
    <p:sldId id="286" r:id="rId12"/>
    <p:sldId id="271" r:id="rId13"/>
    <p:sldId id="290" r:id="rId14"/>
    <p:sldId id="272" r:id="rId15"/>
    <p:sldId id="276" r:id="rId16"/>
    <p:sldId id="291" r:id="rId17"/>
    <p:sldId id="281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66D0E-ABF2-48D5-A075-A8C5648BAD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FA8B-39CB-4677-9D14-6B701E245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14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57C3-BB6A-455C-8630-D13C8A48C59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8E75-1F18-4BA3-A255-F0E85A410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50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8E75-1F18-4BA3-A255-F0E85A41056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4925"/>
            <a:ext cx="8964613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225925"/>
            <a:ext cx="16573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7986-0AF2-439C-90E4-6AAD3F5E3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8E2E-7FE1-4209-9B26-12352A0F44B3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21FB-1222-4B3C-81CC-4FCF8D52C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AD57-D897-40F4-8AA7-DCD72E39986C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273-1FB7-4F41-BBF6-2C7EB5EBD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C248-2A90-4184-A820-DF8419B8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EDBA-54FF-46C1-91DD-3121908B1C58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E41E-8C08-4880-BE2C-10D969BE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CEA-11A6-42C1-A3AC-C189C4B3BA44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B15E-6D6B-4DEE-BBA9-80D4D095881E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B35C-6182-4E80-ABF1-5BDDDFC8F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DEA6-A49B-4E4A-9552-E0B7E5DEBE78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CBB4-5229-4229-8E96-0FFB5C074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AFFF-E554-4C6E-A4D3-B5717025A2C9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BF77-E519-4005-9469-BA41D0A8D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F992-97C8-4531-A955-7AE34C3D88AC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ADBD-921A-484A-BC4B-10C3B57C5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2A9E-C0FF-4F23-9197-E9946465BF04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71BD-5A75-4F69-967D-66907B87E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611560" y="332656"/>
            <a:ext cx="7848872" cy="6120680"/>
          </a:xfrm>
          <a:prstGeom prst="foldedCorner">
            <a:avLst/>
          </a:prstGeom>
          <a:solidFill>
            <a:schemeClr val="bg1">
              <a:alpha val="93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Рисунок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404813"/>
            <a:ext cx="111283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E1D0A-11C2-4C1A-B163-54757826B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5" name="Рисунок 9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088" y="5300663"/>
            <a:ext cx="11112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6768752" cy="25922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дидактических игр в развитии активного словаря детей среднего дошкольного возраста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149080"/>
            <a:ext cx="6766451" cy="1423060"/>
          </a:xfrm>
        </p:spPr>
        <p:txBody>
          <a:bodyPr rtlCol="0">
            <a:normAutofit fontScale="62500" lnSpcReduction="20000"/>
          </a:bodyPr>
          <a:lstStyle/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</a:p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2 «Огонек» </a:t>
            </a:r>
          </a:p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Осташков</a:t>
            </a:r>
          </a:p>
          <a:p>
            <a:pPr algn="r">
              <a:lnSpc>
                <a:spcPct val="80000"/>
              </a:lnSpc>
            </a:pP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Косоногова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 В.</a:t>
            </a:r>
          </a:p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Елисеева О.Н.</a:t>
            </a:r>
          </a:p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 2 «Огонек»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Настольно-печатные игры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	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Настольно-печатные игры разнообразны по видам: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предметные картинки, парные картинки, лото, домино.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ходе таких игр развивается память 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619672" y="29249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«Отгадай, какую картинку спрятали»</a:t>
            </a:r>
          </a:p>
        </p:txBody>
      </p:sp>
      <p:pic>
        <p:nvPicPr>
          <p:cNvPr id="3074" name="Picture 2" descr="E:\DSC0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00438"/>
            <a:ext cx="3623725" cy="27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закрепляются знания о количественном и порядковом счете, обогащается,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активизируется словарь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-252536" y="177281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«А</a:t>
            </a: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что было потом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85736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воображение,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творчество </a:t>
            </a:r>
            <a:endParaRPr lang="ru-RU" sz="2400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500430" y="271462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«Отгадай, кто это?»</a:t>
            </a:r>
          </a:p>
        </p:txBody>
      </p:sp>
      <p:pic>
        <p:nvPicPr>
          <p:cNvPr id="4098" name="Picture 2" descr="E:\DSC01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DSC01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Словесные 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Словесные игры построены на словах и действиях играющих. Дети самостоятельно решают разнообразные мыслительные задачи: описывают предметы, отгадывают по описанию, находят признаки сходства и различия, группируют предметы по различным свойствам, признакам. Словесные игры условно можно разделить на 4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Игры, с помощью которых формируют умение выделять существенные признаки предметов, явлений: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«Отгадай-ка», «Магазин», «Когда это бывает?»</a:t>
            </a: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-324544" y="47667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«Когда</a:t>
            </a: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это бывает?»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365104"/>
            <a:ext cx="8229600" cy="11430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2.  Игры, используемые для развития у детей умения сравнивать, сопоставлять, замечать алогизмы: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Похож-не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похож», «Кто больше заметит небылиц?»</a:t>
            </a:r>
          </a:p>
        </p:txBody>
      </p:sp>
      <p:pic>
        <p:nvPicPr>
          <p:cNvPr id="5122" name="Picture 2" descr="E:\DSC01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429156" cy="332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3.  Игры на развитие внимания, сообразительности, быстроты мышления, выдержки, чувства юмора: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«Испорченный телефон», «Краски», «Летает - не летает»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DSC0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E:\DSC01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57562"/>
            <a:ext cx="3836981" cy="287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2129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 интересными для развития словаря являются  игры-предположения: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«Что было бы...?, «Что бы я сделал», «Кого бы выбрал в друзья?»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98072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Игры, с помощью которых развивается умение обобщать и классифицировать предметы по различным признакам: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«Кому что нужно?», «Назови три предмета», «Назови одним словом» и др.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SC01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004727" cy="300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E:\DSC01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E:\DSC01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3979857" cy="298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E:\DSC01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4051295" cy="303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/>
          <a:lstStyle/>
          <a:p>
            <a:pPr algn="r"/>
            <a:r>
              <a:rPr lang="ru-RU" sz="3200" dirty="0" smtClean="0"/>
              <a:t>		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828581"/>
            <a:ext cx="81734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Помните, что у дидактической игры две цели: одна их них – обучающая, которую преследует взрослый, а другая – игровая, ради которой действует ребенок.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Необходимо, чтобы эти две цели дополняли друг друга и обеспечивали усвоение программного материала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95288" y="16287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51520" y="2420888"/>
            <a:ext cx="8678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4863" y="6488113"/>
            <a:ext cx="23876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rizhkova.ira@yandex.ru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2727176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– это искра, зажигающая   		  огонек пытливости и 				любознательности.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В.А.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речевой уровень детей,       	   	   развивать активный словарь.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04864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Побуждать детей к общению друг с другом и комментированию своих действий.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закреплению навыков пользования инициативной речью.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Совершенствовать разговорную речь.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Обогащать словарь.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 необходимо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расширять запас слов за счет: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Названий предметов, качеств, действий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Активизации словаря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Употребления наиболее подходящих по смыслу слов при обозначении признаков и качеств предметов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Формирования умения подбирать слова с противоположным значением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сильный-слабый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быстрый – медленный)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Формирования умения подбирать слова со сходным  значением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веселый-радостный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прыгать-скакать)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слов, обозначающих материал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(дерево, стекло)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Осмысливания образных выражений в загадках.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словарной работы: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количественное накопление слов, необходимых для содержательного общения.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освоение социально закрепленного содержания слов.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Активизация словаря, т.е. не только знание слов, но и введение их в практику.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зависимости от материала дидактические игры можно разделить на три вида: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332037"/>
            <a:ext cx="741682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 с предметами (игрушками, природным материалом и пр.)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Словесные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Каждая игра в свою очередь  решает воспитательные 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 культуру речевого общения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Воспитывает нравственные качества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Формирует этические представления и нравственные чувства.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Игры с предметами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играх с предметами используются игрушки и реальные предметы. С их помощью дети знакомятся со свойствами предметов и их признаками: цветом, величиной, формой, качеством.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4932040" y="3140968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«Скажи какой»</a:t>
            </a:r>
          </a:p>
        </p:txBody>
      </p:sp>
      <p:pic>
        <p:nvPicPr>
          <p:cNvPr id="1026" name="Picture 2" descr="E:\DSC0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4051295" cy="303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207424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природным материалом (семена растений, листья, цветы, камушки, ракушки, шишки) применяются в таких играх, как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«От какого дерева лист?», «Кто скорее выложит узор из листьев?», «Кто скорее сделает узор из шишек?»и др.</a:t>
            </a:r>
            <a:endParaRPr lang="ru-RU" sz="2400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3743400" y="242886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«От какого дерева лист»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3743400" y="271462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«Кто</a:t>
            </a: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скорее сделает узор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 шишек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2050" name="Picture 2" descr="E:\DSC01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3622667" cy="271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DSC01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3694105" cy="277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ыжкова И.П. Шаблон (фон) презентации. Ромаш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Рыжкова И.П. Шаблон (фон) презентации. Ромашки</Template>
  <TotalTime>779</TotalTime>
  <Words>604</Words>
  <Application>Microsoft Office PowerPoint</Application>
  <PresentationFormat>Экран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Рыжкова И.П. Шаблон (фон) презентации. Ромашки</vt:lpstr>
      <vt:lpstr>Использование дидактических игр в развитии активного словаря детей среднего дошкольного возраста </vt:lpstr>
      <vt:lpstr>  Игра – это искра, зажигающая       огонек пытливости и     любознательности.     В.А. Сухомлинский</vt:lpstr>
      <vt:lpstr> Цель: повысить речевой уровень детей,               развивать активный словарь.</vt:lpstr>
      <vt:lpstr>У детей дошкольного возраста необходимо  расширять запас слов за счет:</vt:lpstr>
      <vt:lpstr>Задачи словарной работы:</vt:lpstr>
      <vt:lpstr>В зависимости от материала дидактические игры можно разделить на три вида:</vt:lpstr>
      <vt:lpstr>Каждая игра в свою очередь  решает воспитательные задачи:</vt:lpstr>
      <vt:lpstr>1. Игры с предметами</vt:lpstr>
      <vt:lpstr>Игры с природным материалом (семена растений, листья, цветы, камушки, ракушки, шишки) применяются в таких играх, как «От какого дерева лист?», «Кто скорее выложит узор из листьев?», «Кто скорее сделает узор из шишек?»и др.</vt:lpstr>
      <vt:lpstr>2. Настольно-печатные игры </vt:lpstr>
      <vt:lpstr>Слайд 11</vt:lpstr>
      <vt:lpstr>3. Словесные игры</vt:lpstr>
      <vt:lpstr>Слайд 13</vt:lpstr>
      <vt:lpstr>Слайд 14</vt:lpstr>
      <vt:lpstr> </vt:lpstr>
      <vt:lpstr>Слайд 16</vt:lpstr>
      <vt:lpstr>    </vt:lpstr>
      <vt:lpstr>Спасибо за внимание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игр в развитии активного словаря детей среднего дошкольного возраста</dc:title>
  <dc:creator>Надя</dc:creator>
  <cp:lastModifiedBy>User</cp:lastModifiedBy>
  <cp:revision>80</cp:revision>
  <dcterms:created xsi:type="dcterms:W3CDTF">2014-02-25T16:09:18Z</dcterms:created>
  <dcterms:modified xsi:type="dcterms:W3CDTF">2016-03-29T18:57:31Z</dcterms:modified>
</cp:coreProperties>
</file>