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74" r:id="rId6"/>
    <p:sldId id="276" r:id="rId7"/>
    <p:sldId id="261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77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40A"/>
    <a:srgbClr val="F0F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99592" y="332656"/>
            <a:ext cx="7772400" cy="1152127"/>
          </a:xfrm>
        </p:spPr>
        <p:txBody>
          <a:bodyPr/>
          <a:lstStyle>
            <a:lvl1pPr>
              <a:defRPr baseline="0">
                <a:ln w="3175"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35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  <a:bevel/>
                </a:ln>
              </a:defRPr>
            </a:lvl1pPr>
          </a:lstStyle>
          <a:p>
            <a:r>
              <a:rPr lang="ru-RU" dirty="0" smtClean="0"/>
              <a:t>День счастья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139952" y="1647767"/>
            <a:ext cx="4608512" cy="584775"/>
          </a:xfrm>
        </p:spPr>
        <p:txBody>
          <a:bodyPr anchor="ctr" anchorCtr="0">
            <a:spAutoFit/>
          </a:bodyPr>
          <a:lstStyle>
            <a:lvl1pPr marL="0" indent="0" algn="ctr">
              <a:buNone/>
              <a:defRPr baseline="0">
                <a:ln w="3175">
                  <a:solidFill>
                    <a:schemeClr val="accent1"/>
                  </a:solidFill>
                  <a:bevel/>
                </a:ln>
                <a:solidFill>
                  <a:srgbClr val="DFE40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Счастливый денёк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06" y="1628800"/>
            <a:ext cx="573325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89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5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8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2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7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1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7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9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1EC24F-06FA-4F82-BEBE-0103142A4AAE}" type="datetimeFigureOut">
              <a:rPr lang="ru-RU" smtClean="0"/>
              <a:pPr/>
              <a:t>18.08.2016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B20DA0-EA77-4E3D-93EE-81430E7F10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7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 trans="91000"/>
                    </a14:imgEffect>
                    <a14:imgEffect>
                      <a14:sharpenSoften amount="-50000"/>
                    </a14:imgEffect>
                    <a14:imgEffect>
                      <a14:brightnessContrast bright="2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9432"/>
            <a:ext cx="9144000" cy="7920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colorTemperature colorTemp="51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-819472"/>
            <a:ext cx="4482331" cy="4517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95244" flipH="1">
            <a:off x="948333" y="-256082"/>
            <a:ext cx="2016965" cy="3697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/>
              <a:t>День Счастья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66274">
            <a:off x="-133216" y="4011281"/>
            <a:ext cx="3788502" cy="2437298"/>
          </a:xfrm>
          <a:prstGeom prst="rect">
            <a:avLst/>
          </a:prstGeom>
          <a:effectLst>
            <a:outerShdw blurRad="38100" dist="88900" dir="5400000" sx="102000" sy="102000" algn="tr" rotWithShape="0">
              <a:srgbClr val="DFE40A">
                <a:alpha val="40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74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8000" b="1" i="0" kern="1200" spc="300" baseline="0">
          <a:solidFill>
            <a:srgbClr val="DFE40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Aharoni" panose="02010803020104030203" pitchFamily="2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   </a:t>
            </a:r>
            <a:r>
              <a:rPr lang="ru-RU" sz="3600" b="1" dirty="0" smtClean="0">
                <a:solidFill>
                  <a:srgbClr val="FF0000"/>
                </a:solidFill>
              </a:rPr>
              <a:t>Аналитический отчёт за 2015-2016 </a:t>
            </a:r>
            <a:r>
              <a:rPr lang="ru-RU" sz="3600" b="1" dirty="0" err="1" smtClean="0">
                <a:solidFill>
                  <a:srgbClr val="FF0000"/>
                </a:solidFill>
              </a:rPr>
              <a:t>уч.г</a:t>
            </a:r>
            <a:r>
              <a:rPr lang="ru-RU" sz="3600" b="1" dirty="0" smtClean="0">
                <a:solidFill>
                  <a:srgbClr val="FF0000"/>
                </a:solidFill>
              </a:rPr>
              <a:t>. группы «Пчёлки» (первая младшая группа)</a:t>
            </a: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Воспитатели: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</a:t>
            </a:r>
            <a:r>
              <a:rPr lang="ru-RU" b="1" dirty="0" err="1" smtClean="0">
                <a:solidFill>
                  <a:srgbClr val="FF0000"/>
                </a:solidFill>
              </a:rPr>
              <a:t>Ероненкова</a:t>
            </a:r>
            <a:r>
              <a:rPr lang="ru-RU" b="1" dirty="0" smtClean="0">
                <a:solidFill>
                  <a:srgbClr val="FF0000"/>
                </a:solidFill>
              </a:rPr>
              <a:t> Т.О.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Калинина Н.А.</a:t>
            </a:r>
          </a:p>
          <a:p>
            <a:pPr algn="ctr"/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0160523_153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702" y="2636912"/>
            <a:ext cx="5506274" cy="3312368"/>
          </a:xfrm>
          <a:prstGeom prst="rect">
            <a:avLst/>
          </a:prstGeom>
        </p:spPr>
      </p:pic>
      <p:pic>
        <p:nvPicPr>
          <p:cNvPr id="5" name="Picture 3" descr="D:\анимашки\анимашки\насекомые\butterfly1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895975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805264"/>
            <a:ext cx="1296000" cy="12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0808"/>
            <a:ext cx="1584176" cy="21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584176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</a:rPr>
              <a:t>Познавательное и речевое развитие.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868144" cy="4525963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Основное внимание уделялось развитию речи детей, а также познавательных интересов; овладению конструктивными способами и средствами взаимодействия с окружающим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http://simania.co.il/images/users/54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052407"/>
            <a:ext cx="4283968" cy="3805593"/>
          </a:xfrm>
          <a:prstGeom prst="rect">
            <a:avLst/>
          </a:prstGeom>
          <a:noFill/>
        </p:spPr>
      </p:pic>
      <p:pic>
        <p:nvPicPr>
          <p:cNvPr id="5" name="Picture 9" descr="butterfly6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77892">
            <a:off x="464066" y="422029"/>
            <a:ext cx="863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523_153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293096"/>
            <a:ext cx="4896544" cy="2945578"/>
          </a:xfrm>
          <a:prstGeom prst="rect">
            <a:avLst/>
          </a:prstGeom>
        </p:spPr>
      </p:pic>
      <p:pic>
        <p:nvPicPr>
          <p:cNvPr id="5" name="Рисунок 4" descr="20160211_163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-315415"/>
            <a:ext cx="2642356" cy="4392488"/>
          </a:xfrm>
          <a:prstGeom prst="rect">
            <a:avLst/>
          </a:prstGeom>
        </p:spPr>
      </p:pic>
      <p:pic>
        <p:nvPicPr>
          <p:cNvPr id="7" name="Рисунок 6" descr="20160211_164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-315416"/>
            <a:ext cx="2664296" cy="4428959"/>
          </a:xfrm>
          <a:prstGeom prst="rect">
            <a:avLst/>
          </a:prstGeom>
        </p:spPr>
      </p:pic>
      <p:pic>
        <p:nvPicPr>
          <p:cNvPr id="8" name="Рисунок 7" descr="20160211_162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-315416"/>
            <a:ext cx="2669200" cy="4437112"/>
          </a:xfrm>
          <a:prstGeom prst="rect">
            <a:avLst/>
          </a:prstGeom>
        </p:spPr>
      </p:pic>
      <p:pic>
        <p:nvPicPr>
          <p:cNvPr id="6" name="Рисунок 5" descr="baby_pu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5805264"/>
            <a:ext cx="1343025" cy="1343025"/>
          </a:xfrm>
          <a:prstGeom prst="rect">
            <a:avLst/>
          </a:prstGeom>
        </p:spPr>
      </p:pic>
      <p:pic>
        <p:nvPicPr>
          <p:cNvPr id="9" name="Рисунок 8" descr="56afcd5b0639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5013176"/>
            <a:ext cx="2123728" cy="2071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</a:rPr>
              <a:t>Социально-коммуникативное </a:t>
            </a:r>
            <a:r>
              <a:rPr lang="ru-RU" sz="5400" dirty="0" smtClean="0">
                <a:solidFill>
                  <a:srgbClr val="FF0000"/>
                </a:solidFill>
              </a:rPr>
              <a:t>развитие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997152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Включение детей в систему социальных отношений;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Овладение способами и средствами взаимодействия с окружающими людьми;</a:t>
            </a:r>
          </a:p>
          <a:p>
            <a:pPr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2" descr="zajats4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501008"/>
            <a:ext cx="260243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60" y="476672"/>
            <a:ext cx="2650375" cy="24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я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60429_162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4176463" cy="2952328"/>
          </a:xfrm>
          <a:prstGeom prst="rect">
            <a:avLst/>
          </a:prstGeom>
        </p:spPr>
      </p:pic>
      <p:pic>
        <p:nvPicPr>
          <p:cNvPr id="6" name="Рисунок 5" descr="20160520_100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189556" cy="2952328"/>
          </a:xfrm>
          <a:prstGeom prst="rect">
            <a:avLst/>
          </a:prstGeom>
        </p:spPr>
      </p:pic>
      <p:pic>
        <p:nvPicPr>
          <p:cNvPr id="7" name="Рисунок 6" descr="DSCN39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61656"/>
            <a:ext cx="4128459" cy="3096344"/>
          </a:xfrm>
          <a:prstGeom prst="rect">
            <a:avLst/>
          </a:prstGeom>
        </p:spPr>
      </p:pic>
      <p:pic>
        <p:nvPicPr>
          <p:cNvPr id="8" name="Рисунок 7" descr="DSCN4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17032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03448"/>
            <a:ext cx="9144000" cy="4536504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В течение года были проведены следующие мероприятия с детьми: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78924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детей совместно с родителями во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внутрисадовских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выставках – конкурсах «Осенний зоопарк», «Зимушка, зима»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Новогодний утренник.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Физкультурный праздник  «День здоровья».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Инсценировки русских народных сказок и </a:t>
            </a:r>
            <a:r>
              <a:rPr lang="ru-RU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потешек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 descr="144463386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7200"/>
            <a:ext cx="9144000" cy="457200"/>
          </a:xfrm>
          <a:prstGeom prst="rect">
            <a:avLst/>
          </a:prstGeom>
        </p:spPr>
      </p:pic>
      <p:pic>
        <p:nvPicPr>
          <p:cNvPr id="5" name="Рисунок 4" descr="72313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980728"/>
            <a:ext cx="2708920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51221_12551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315416"/>
            <a:ext cx="3384376" cy="3826652"/>
          </a:xfrm>
          <a:prstGeom prst="rect">
            <a:avLst/>
          </a:prstGeom>
        </p:spPr>
      </p:pic>
      <p:pic>
        <p:nvPicPr>
          <p:cNvPr id="5" name="Рисунок 4" descr="20151221_125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573016"/>
            <a:ext cx="2295818" cy="3816424"/>
          </a:xfrm>
          <a:prstGeom prst="rect">
            <a:avLst/>
          </a:prstGeom>
        </p:spPr>
      </p:pic>
      <p:pic>
        <p:nvPicPr>
          <p:cNvPr id="6" name="Рисунок 5" descr="20151221_160319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-315416"/>
            <a:ext cx="3240360" cy="3824256"/>
          </a:xfrm>
          <a:prstGeom prst="rect">
            <a:avLst/>
          </a:prstGeom>
        </p:spPr>
      </p:pic>
      <p:pic>
        <p:nvPicPr>
          <p:cNvPr id="7" name="Рисунок 6" descr="0_18cc3_fe3fd25e_S_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1124744"/>
            <a:ext cx="903802" cy="927348"/>
          </a:xfrm>
          <a:prstGeom prst="rect">
            <a:avLst/>
          </a:prstGeom>
        </p:spPr>
      </p:pic>
      <p:pic>
        <p:nvPicPr>
          <p:cNvPr id="8" name="Рисунок 7" descr="child (490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516110"/>
            <a:ext cx="1296144" cy="1341890"/>
          </a:xfrm>
          <a:prstGeom prst="rect">
            <a:avLst/>
          </a:prstGeom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5301208"/>
            <a:ext cx="1296144" cy="183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363272" cy="74888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На родительских собраниях были детально изучены следующие актуальные темы: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«Знать и понимать ребенка»,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«Игра в жизни ребенка»,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«Пусть ребенок растет здоровым».</a:t>
            </a:r>
          </a:p>
          <a:p>
            <a:endParaRPr lang="ru-RU" dirty="0"/>
          </a:p>
        </p:txBody>
      </p:sp>
      <p:pic>
        <p:nvPicPr>
          <p:cNvPr id="4" name="Рисунок 3" descr="img12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63" y="1556792"/>
            <a:ext cx="3028337" cy="3168352"/>
          </a:xfrm>
          <a:prstGeom prst="rect">
            <a:avLst/>
          </a:prstGeom>
        </p:spPr>
      </p:pic>
      <p:pic>
        <p:nvPicPr>
          <p:cNvPr id="5" name="Рисунок 4" descr="btfly2.gifc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204864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Родителям был представлен наглядно-информационный материал:</a:t>
            </a:r>
          </a:p>
          <a:p>
            <a:pPr algn="ctr">
              <a:buNone/>
            </a:pPr>
            <a:endParaRPr lang="ru-RU" sz="3600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«Игры, способствующие развитию мелкой моторики пальцев рук»,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«Игры и упражнения, способствующие сенсорному развитию дошкольников»,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«Игры-эксперименты с детьми младшего дошкольного возраста».</a:t>
            </a:r>
          </a:p>
          <a:p>
            <a:endParaRPr lang="ru-RU" b="1" dirty="0"/>
          </a:p>
        </p:txBody>
      </p:sp>
      <p:pic>
        <p:nvPicPr>
          <p:cNvPr id="4" name="Рисунок 3" descr="56b212426ec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05264"/>
            <a:ext cx="2043821" cy="1628800"/>
          </a:xfrm>
          <a:prstGeom prst="rect">
            <a:avLst/>
          </a:prstGeom>
        </p:spPr>
      </p:pic>
      <p:pic>
        <p:nvPicPr>
          <p:cNvPr id="6" name="Рисунок 5" descr="56b212426ec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07510" y="-323930"/>
            <a:ext cx="2043821" cy="1628800"/>
          </a:xfrm>
          <a:prstGeom prst="rect">
            <a:avLst/>
          </a:prstGeom>
        </p:spPr>
      </p:pic>
      <p:pic>
        <p:nvPicPr>
          <p:cNvPr id="7" name="Рисунок 6" descr="56b212426ec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100179" y="-387424"/>
            <a:ext cx="2043821" cy="1628800"/>
          </a:xfrm>
          <a:prstGeom prst="rect">
            <a:avLst/>
          </a:prstGeom>
        </p:spPr>
      </p:pic>
      <p:pic>
        <p:nvPicPr>
          <p:cNvPr id="8" name="Рисунок 7" descr="56b212426ec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7307690" y="5724742"/>
            <a:ext cx="2043821" cy="1628800"/>
          </a:xfrm>
          <a:prstGeom prst="rect">
            <a:avLst/>
          </a:prstGeom>
        </p:spPr>
      </p:pic>
      <p:pic>
        <p:nvPicPr>
          <p:cNvPr id="10" name="Рисунок 9" descr="2888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5373216"/>
            <a:ext cx="1647038" cy="174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52128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Консультации: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90465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«Как обеспечить успешную адаптацию к условиям детского сада»,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«Сенсорное развитие детей до трех лет»,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«Если ребенок плохо ест»,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«Развитие речи детей 2-3 лет»,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«Что должен уметь делать ребенок 2-3 лет»,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«Значение театрализованной деятельности».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 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Рисунок 3" descr="ej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581128"/>
            <a:ext cx="2349695" cy="2732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936104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Проблемы и успехи группы. 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0932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Проблемы: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sz="2800" b="1" dirty="0" smtClean="0">
                <a:solidFill>
                  <a:srgbClr val="002060"/>
                </a:solidFill>
              </a:rPr>
              <a:t>Не все родители прислушиваются к советам воспитателей и продолжают нарушать режим дня, поздно приводят детей в детский сад. Воспитанники пропускают утреннюю зарядку, а иногда и опаздывают на завтрак; Не полностью укомплектована предметно-развивающая среда в соответствии с современными требованиями. 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Успехи:</a:t>
            </a:r>
          </a:p>
          <a:p>
            <a:pPr>
              <a:buNone/>
            </a:pPr>
            <a:r>
              <a:rPr lang="ru-RU" sz="2400" b="1" dirty="0" smtClean="0"/>
              <a:t>     </a:t>
            </a:r>
            <a:r>
              <a:rPr lang="ru-RU" sz="2800" b="1" dirty="0" smtClean="0">
                <a:solidFill>
                  <a:srgbClr val="002060"/>
                </a:solidFill>
              </a:rPr>
              <a:t>Посещаемость детьми ДОУ возросла; Заметно возрос авторитет и популярность педагогов среди родителей группы.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konspekt-zanyatiya-znakomstvo-s-frukta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2337" y="5877272"/>
            <a:ext cx="1431663" cy="1518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944216"/>
          </a:xfrm>
        </p:spPr>
        <p:txBody>
          <a:bodyPr/>
          <a:lstStyle/>
          <a:p>
            <a:r>
              <a:rPr lang="ru-RU" sz="7200" dirty="0" smtClean="0">
                <a:solidFill>
                  <a:srgbClr val="FF0000"/>
                </a:solidFill>
              </a:rPr>
              <a:t>Характеристика группы: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68960"/>
            <a:ext cx="3898776" cy="305720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Программа: «Детство» под редакцией Т.Н.Бабаевой Возраст: 2 – 3 года. Списочный состав: 15 детей;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Мальчиков – 8;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Девочек – 7. 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8" descr="Chaveir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196752"/>
            <a:ext cx="9620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60520_1004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356992"/>
            <a:ext cx="4668362" cy="2808312"/>
          </a:xfrm>
          <a:prstGeom prst="rect">
            <a:avLst/>
          </a:prstGeom>
        </p:spPr>
      </p:pic>
      <p:pic>
        <p:nvPicPr>
          <p:cNvPr id="6" name="Picture 3" descr="D:\анимашки\анимашки\насекомые\butterfly1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84784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1296000" cy="12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ердце 8"/>
          <p:cNvSpPr/>
          <p:nvPr/>
        </p:nvSpPr>
        <p:spPr>
          <a:xfrm>
            <a:off x="179512" y="0"/>
            <a:ext cx="6048672" cy="501317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62550"/>
            <a:ext cx="2257425" cy="1695450"/>
          </a:xfrm>
          <a:prstGeom prst="rect">
            <a:avLst/>
          </a:prstGeom>
        </p:spPr>
      </p:pic>
      <p:pic>
        <p:nvPicPr>
          <p:cNvPr id="4" name="Рисунок 3" descr="2888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933056"/>
            <a:ext cx="3040757" cy="3230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</a:rPr>
              <a:t>Физическое развитие.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76063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CC00"/>
              </a:buClr>
              <a:buSzPct val="120000"/>
              <a:buNone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Задачи: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Сохранение и укрепление физического и психологического здоровья детей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Воспитание культурно-гигиенических навыков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Формирование начальных представлений о здоровом образе жизни 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Развитие физических качеств (скоростных, силовых, гибкости, выносливости и координации)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Накопление и обогащение двигательного опыта детей (овладение основными движениями)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Формирование у детей потребности в двигательной активности и физическом совершенствовании</a:t>
            </a:r>
          </a:p>
          <a:p>
            <a:pPr>
              <a:defRPr/>
            </a:pPr>
            <a:endParaRPr lang="ru-RU" dirty="0" smtClean="0"/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animashki-7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800" y="5013176"/>
            <a:ext cx="17272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692696"/>
            <a:ext cx="1296000" cy="12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К концу учебного года малыши научились: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Arial"/>
            </a:endParaRP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Самостоятельно есть жидкую и густую пищу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При небольшой помощи взрослого пользуются индивидуальными предметами (носовым платком, горшком, полотенцем, расческой)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Ходить и бегать не наталкиваясь друг на друга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Прыгать на 2х ногах на месте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Бросать, ловить, катать мяч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buNone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  </a:t>
            </a:r>
          </a:p>
          <a:p>
            <a:endParaRPr lang="ru-RU" dirty="0"/>
          </a:p>
        </p:txBody>
      </p:sp>
      <p:pic>
        <p:nvPicPr>
          <p:cNvPr id="4" name="Picture 4" descr="C:\Users\765\Desktop\9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41168"/>
            <a:ext cx="1416964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120" y1="30324" x2="50120" y2="30324"/>
                        <a14:foregroundMark x1="42410" y1="31516" x2="42410" y2="31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517232"/>
            <a:ext cx="1298970" cy="18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4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315416"/>
            <a:ext cx="3923928" cy="2942946"/>
          </a:xfrm>
          <a:prstGeom prst="rect">
            <a:avLst/>
          </a:prstGeom>
        </p:spPr>
      </p:pic>
      <p:pic>
        <p:nvPicPr>
          <p:cNvPr id="5" name="Рисунок 4" descr="SAM_5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60648"/>
            <a:ext cx="3923928" cy="2942946"/>
          </a:xfrm>
          <a:prstGeom prst="rect">
            <a:avLst/>
          </a:prstGeom>
        </p:spPr>
      </p:pic>
      <p:pic>
        <p:nvPicPr>
          <p:cNvPr id="6" name="Рисунок 5" descr="SAM_4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7072"/>
            <a:ext cx="4320480" cy="3240360"/>
          </a:xfrm>
          <a:prstGeom prst="rect">
            <a:avLst/>
          </a:prstGeom>
        </p:spPr>
      </p:pic>
      <p:pic>
        <p:nvPicPr>
          <p:cNvPr id="7" name="Рисунок 6" descr="SAM_5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73016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505_152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13774"/>
            <a:ext cx="3214886" cy="5344226"/>
          </a:xfrm>
          <a:prstGeom prst="rect">
            <a:avLst/>
          </a:prstGeom>
        </p:spPr>
      </p:pic>
      <p:pic>
        <p:nvPicPr>
          <p:cNvPr id="5" name="Рисунок 4" descr="DSCN3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-171400"/>
            <a:ext cx="4764021" cy="3573016"/>
          </a:xfrm>
          <a:prstGeom prst="rect">
            <a:avLst/>
          </a:prstGeom>
        </p:spPr>
      </p:pic>
      <p:pic>
        <p:nvPicPr>
          <p:cNvPr id="6" name="Рисунок 5" descr="Фото05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645024"/>
            <a:ext cx="4740019" cy="3555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747464"/>
            <a:ext cx="1980000" cy="19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Художественно-эстетическое развитие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Clr>
                <a:srgbClr val="FFCC00"/>
              </a:buClr>
              <a:buSzPct val="120000"/>
              <a:buNone/>
              <a:defRPr/>
            </a:pPr>
            <a:endParaRPr lang="ru-RU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cs typeface="Arial"/>
            </a:endParaRPr>
          </a:p>
          <a:p>
            <a:pPr marL="0" indent="0">
              <a:lnSpc>
                <a:spcPct val="80000"/>
              </a:lnSpc>
              <a:buClr>
                <a:srgbClr val="FFCC00"/>
              </a:buClr>
              <a:buSzPct val="120000"/>
              <a:buNone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Цели: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Формирование интереса к эстетической стороне окружающей действительности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Удовлетворение потребности детей в самовыражении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Развитие музыкальности детей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Развитие способности эмоционально воспринимать музыку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buNone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Задачи: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Развитие детского творчества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Приобщение к изобразительному искусству</a:t>
            </a:r>
          </a:p>
          <a:p>
            <a:pPr>
              <a:lnSpc>
                <a:spcPct val="80000"/>
              </a:lnSpc>
              <a:buClr>
                <a:srgbClr val="FFCC00"/>
              </a:buClr>
              <a:buSzPct val="120000"/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Приобщение к музыкальному искусству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01008"/>
            <a:ext cx="2110063" cy="17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К концу учебного года малыши научились: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088" cy="557321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Дети с небольшой помощью взрослых различают основные цвета (красный, синий, желтый, зеленый).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Знают, что карандашами, фломастерами, красками можно рисовать, отламывают от большого куска пластилина маленький, раскатывают пластилин прямыми и кругообразными движениями кистей рук, лепят несложные предметы.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Arial"/>
              </a:rPr>
              <a:t>На музыкальных занятиях научились притопывать ногой, хлопать в ладоши, поворачивать кисти рук, вместе с воспитателем подпевают песне музыкальные фразы, отдельные слова, узнают, показывают, называют музыкальные инструменты: погремушки, бубен, барабан.  </a:t>
            </a:r>
          </a:p>
          <a:p>
            <a:endParaRPr lang="ru-RU" dirty="0"/>
          </a:p>
        </p:txBody>
      </p:sp>
      <p:pic>
        <p:nvPicPr>
          <p:cNvPr id="4" name="Picture 6" descr="f7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733256"/>
            <a:ext cx="145573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butterfly0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764704"/>
            <a:ext cx="2113413" cy="2210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211_162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-315416"/>
            <a:ext cx="2710830" cy="4506314"/>
          </a:xfrm>
          <a:prstGeom prst="rect">
            <a:avLst/>
          </a:prstGeom>
        </p:spPr>
      </p:pic>
      <p:pic>
        <p:nvPicPr>
          <p:cNvPr id="5" name="Рисунок 4" descr="20160211_162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-315416"/>
            <a:ext cx="2685674" cy="3888432"/>
          </a:xfrm>
          <a:prstGeom prst="rect">
            <a:avLst/>
          </a:prstGeom>
        </p:spPr>
      </p:pic>
      <p:pic>
        <p:nvPicPr>
          <p:cNvPr id="6" name="Рисунок 5" descr="20160219_15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-315416"/>
            <a:ext cx="2697891" cy="4484806"/>
          </a:xfrm>
          <a:prstGeom prst="rect">
            <a:avLst/>
          </a:prstGeom>
        </p:spPr>
      </p:pic>
      <p:pic>
        <p:nvPicPr>
          <p:cNvPr id="7" name="Рисунок 6" descr="20160219_1528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888564"/>
            <a:ext cx="2736304" cy="4548660"/>
          </a:xfrm>
          <a:prstGeom prst="rect">
            <a:avLst/>
          </a:prstGeom>
        </p:spPr>
      </p:pic>
      <p:pic>
        <p:nvPicPr>
          <p:cNvPr id="11" name="Рисунок 10" descr="0_534e8_593c6e9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157192"/>
            <a:ext cx="1700808" cy="1700808"/>
          </a:xfrm>
          <a:prstGeom prst="rect">
            <a:avLst/>
          </a:prstGeom>
        </p:spPr>
      </p:pic>
      <p:pic>
        <p:nvPicPr>
          <p:cNvPr id="12" name="Рисунок 11" descr="815101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4937787"/>
            <a:ext cx="1152128" cy="192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555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Tahoma</vt:lpstr>
      <vt:lpstr>Wingdings</vt:lpstr>
      <vt:lpstr>Тема Office</vt:lpstr>
      <vt:lpstr>Презентация PowerPoint</vt:lpstr>
      <vt:lpstr>Характеристика группы:</vt:lpstr>
      <vt:lpstr>Физическое развитие.</vt:lpstr>
      <vt:lpstr>К концу учебного года малыши научились: </vt:lpstr>
      <vt:lpstr>Презентация PowerPoint</vt:lpstr>
      <vt:lpstr>Презентация PowerPoint</vt:lpstr>
      <vt:lpstr>Художественно-эстетическое развитие</vt:lpstr>
      <vt:lpstr>К концу учебного года малыши научились: </vt:lpstr>
      <vt:lpstr>Презентация PowerPoint</vt:lpstr>
      <vt:lpstr>Познавательное и речевое развитие.</vt:lpstr>
      <vt:lpstr>Презентация PowerPoint</vt:lpstr>
      <vt:lpstr>Социально-коммуникативное развитие</vt:lpstr>
      <vt:lpstr>Презентация PowerPoint</vt:lpstr>
      <vt:lpstr>В течение года были проведены следующие мероприятия с детьми: </vt:lpstr>
      <vt:lpstr>Презентация PowerPoint</vt:lpstr>
      <vt:lpstr>Презентация PowerPoint</vt:lpstr>
      <vt:lpstr>Презентация PowerPoint</vt:lpstr>
      <vt:lpstr>Консультации:</vt:lpstr>
      <vt:lpstr>Проблемы и успехи группы. 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Детский сад Огонек</cp:lastModifiedBy>
  <cp:revision>44</cp:revision>
  <dcterms:created xsi:type="dcterms:W3CDTF">2015-03-07T19:17:17Z</dcterms:created>
  <dcterms:modified xsi:type="dcterms:W3CDTF">2016-08-18T10:33:29Z</dcterms:modified>
</cp:coreProperties>
</file>